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10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14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B91D6-28CE-4B88-B671-AD8E8DC36EC1}" v="3" dt="2022-12-09T13:01:11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a" userId="e0cc6243b2578a0f" providerId="LiveId" clId="{A4CB91D6-28CE-4B88-B671-AD8E8DC36EC1}"/>
    <pc:docChg chg="custSel addSld modSld">
      <pc:chgData name="Sneha" userId="e0cc6243b2578a0f" providerId="LiveId" clId="{A4CB91D6-28CE-4B88-B671-AD8E8DC36EC1}" dt="2022-12-09T13:01:39.267" v="180" actId="1076"/>
      <pc:docMkLst>
        <pc:docMk/>
      </pc:docMkLst>
      <pc:sldChg chg="modSp add mod">
        <pc:chgData name="Sneha" userId="e0cc6243b2578a0f" providerId="LiveId" clId="{A4CB91D6-28CE-4B88-B671-AD8E8DC36EC1}" dt="2022-12-09T12:58:10.028" v="58" actId="1076"/>
        <pc:sldMkLst>
          <pc:docMk/>
          <pc:sldMk cId="1389987084" sldId="325"/>
        </pc:sldMkLst>
        <pc:spChg chg="mod">
          <ac:chgData name="Sneha" userId="e0cc6243b2578a0f" providerId="LiveId" clId="{A4CB91D6-28CE-4B88-B671-AD8E8DC36EC1}" dt="2022-12-09T12:58:10.028" v="58" actId="1076"/>
          <ac:spMkLst>
            <pc:docMk/>
            <pc:sldMk cId="1389987084" sldId="325"/>
            <ac:spMk id="7" creationId="{CDF6B762-5EBB-BCC5-FABF-E969BD189DD1}"/>
          </ac:spMkLst>
        </pc:spChg>
        <pc:picChg chg="mod">
          <ac:chgData name="Sneha" userId="e0cc6243b2578a0f" providerId="LiveId" clId="{A4CB91D6-28CE-4B88-B671-AD8E8DC36EC1}" dt="2022-12-09T12:56:39.120" v="3" actId="1076"/>
          <ac:picMkLst>
            <pc:docMk/>
            <pc:sldMk cId="1389987084" sldId="325"/>
            <ac:picMk id="3" creationId="{8351B103-E7DD-6FB0-6BCC-E7807F7862B1}"/>
          </ac:picMkLst>
        </pc:picChg>
        <pc:cxnChg chg="mod">
          <ac:chgData name="Sneha" userId="e0cc6243b2578a0f" providerId="LiveId" clId="{A4CB91D6-28CE-4B88-B671-AD8E8DC36EC1}" dt="2022-12-09T12:56:43.977" v="5" actId="1076"/>
          <ac:cxnSpMkLst>
            <pc:docMk/>
            <pc:sldMk cId="1389987084" sldId="325"/>
            <ac:cxnSpMk id="11" creationId="{57F54A22-468E-87F1-AF7A-3857FDAD1288}"/>
          </ac:cxnSpMkLst>
        </pc:cxnChg>
      </pc:sldChg>
      <pc:sldChg chg="addSp delSp modSp add mod">
        <pc:chgData name="Sneha" userId="e0cc6243b2578a0f" providerId="LiveId" clId="{A4CB91D6-28CE-4B88-B671-AD8E8DC36EC1}" dt="2022-12-09T13:00:35.210" v="123" actId="1076"/>
        <pc:sldMkLst>
          <pc:docMk/>
          <pc:sldMk cId="3360133568" sldId="326"/>
        </pc:sldMkLst>
        <pc:spChg chg="mod">
          <ac:chgData name="Sneha" userId="e0cc6243b2578a0f" providerId="LiveId" clId="{A4CB91D6-28CE-4B88-B671-AD8E8DC36EC1}" dt="2022-12-09T13:00:35.210" v="123" actId="1076"/>
          <ac:spMkLst>
            <pc:docMk/>
            <pc:sldMk cId="3360133568" sldId="326"/>
            <ac:spMk id="7" creationId="{CDF6B762-5EBB-BCC5-FABF-E969BD189DD1}"/>
          </ac:spMkLst>
        </pc:spChg>
        <pc:picChg chg="del mod">
          <ac:chgData name="Sneha" userId="e0cc6243b2578a0f" providerId="LiveId" clId="{A4CB91D6-28CE-4B88-B671-AD8E8DC36EC1}" dt="2022-12-09T12:58:36.786" v="61" actId="478"/>
          <ac:picMkLst>
            <pc:docMk/>
            <pc:sldMk cId="3360133568" sldId="326"/>
            <ac:picMk id="3" creationId="{8351B103-E7DD-6FB0-6BCC-E7807F7862B1}"/>
          </ac:picMkLst>
        </pc:picChg>
        <pc:picChg chg="add mod">
          <ac:chgData name="Sneha" userId="e0cc6243b2578a0f" providerId="LiveId" clId="{A4CB91D6-28CE-4B88-B671-AD8E8DC36EC1}" dt="2022-12-09T13:00:29.615" v="121" actId="1076"/>
          <ac:picMkLst>
            <pc:docMk/>
            <pc:sldMk cId="3360133568" sldId="326"/>
            <ac:picMk id="4" creationId="{3FE1A8CD-1C15-1FCC-1AF0-B1FC60722950}"/>
          </ac:picMkLst>
        </pc:picChg>
        <pc:picChg chg="add del mod">
          <ac:chgData name="Sneha" userId="e0cc6243b2578a0f" providerId="LiveId" clId="{A4CB91D6-28CE-4B88-B671-AD8E8DC36EC1}" dt="2022-12-09T13:00:05.158" v="110" actId="21"/>
          <ac:picMkLst>
            <pc:docMk/>
            <pc:sldMk cId="3360133568" sldId="326"/>
            <ac:picMk id="10" creationId="{D2963A03-BA65-AF47-E6E7-8B93073A41F6}"/>
          </ac:picMkLst>
        </pc:picChg>
        <pc:cxnChg chg="mod">
          <ac:chgData name="Sneha" userId="e0cc6243b2578a0f" providerId="LiveId" clId="{A4CB91D6-28CE-4B88-B671-AD8E8DC36EC1}" dt="2022-12-09T13:00:35.210" v="123" actId="1076"/>
          <ac:cxnSpMkLst>
            <pc:docMk/>
            <pc:sldMk cId="3360133568" sldId="326"/>
            <ac:cxnSpMk id="11" creationId="{57F54A22-468E-87F1-AF7A-3857FDAD1288}"/>
          </ac:cxnSpMkLst>
        </pc:cxnChg>
      </pc:sldChg>
      <pc:sldChg chg="addSp delSp modSp add mod">
        <pc:chgData name="Sneha" userId="e0cc6243b2578a0f" providerId="LiveId" clId="{A4CB91D6-28CE-4B88-B671-AD8E8DC36EC1}" dt="2022-12-09T13:00:58.495" v="145" actId="1076"/>
        <pc:sldMkLst>
          <pc:docMk/>
          <pc:sldMk cId="401277753" sldId="327"/>
        </pc:sldMkLst>
        <pc:spChg chg="add mod">
          <ac:chgData name="Sneha" userId="e0cc6243b2578a0f" providerId="LiveId" clId="{A4CB91D6-28CE-4B88-B671-AD8E8DC36EC1}" dt="2022-12-09T13:00:58.495" v="145" actId="1076"/>
          <ac:spMkLst>
            <pc:docMk/>
            <pc:sldMk cId="401277753" sldId="327"/>
            <ac:spMk id="3" creationId="{90E7A3F7-2C38-CFAA-CCD5-C378281B287C}"/>
          </ac:spMkLst>
        </pc:spChg>
        <pc:spChg chg="del">
          <ac:chgData name="Sneha" userId="e0cc6243b2578a0f" providerId="LiveId" clId="{A4CB91D6-28CE-4B88-B671-AD8E8DC36EC1}" dt="2022-12-09T13:00:12.777" v="113" actId="478"/>
          <ac:spMkLst>
            <pc:docMk/>
            <pc:sldMk cId="401277753" sldId="327"/>
            <ac:spMk id="7" creationId="{CDF6B762-5EBB-BCC5-FABF-E969BD189DD1}"/>
          </ac:spMkLst>
        </pc:spChg>
        <pc:picChg chg="add mod">
          <ac:chgData name="Sneha" userId="e0cc6243b2578a0f" providerId="LiveId" clId="{A4CB91D6-28CE-4B88-B671-AD8E8DC36EC1}" dt="2022-12-09T13:00:46.941" v="125" actId="1076"/>
          <ac:picMkLst>
            <pc:docMk/>
            <pc:sldMk cId="401277753" sldId="327"/>
            <ac:picMk id="2" creationId="{C970BFBE-A158-E43D-59C3-E73E337D2BAA}"/>
          </ac:picMkLst>
        </pc:picChg>
        <pc:picChg chg="del">
          <ac:chgData name="Sneha" userId="e0cc6243b2578a0f" providerId="LiveId" clId="{A4CB91D6-28CE-4B88-B671-AD8E8DC36EC1}" dt="2022-12-09T13:00:12.777" v="113" actId="478"/>
          <ac:picMkLst>
            <pc:docMk/>
            <pc:sldMk cId="401277753" sldId="327"/>
            <ac:picMk id="4" creationId="{3FE1A8CD-1C15-1FCC-1AF0-B1FC60722950}"/>
          </ac:picMkLst>
        </pc:picChg>
        <pc:cxnChg chg="del mod">
          <ac:chgData name="Sneha" userId="e0cc6243b2578a0f" providerId="LiveId" clId="{A4CB91D6-28CE-4B88-B671-AD8E8DC36EC1}" dt="2022-12-09T13:00:14.954" v="114" actId="478"/>
          <ac:cxnSpMkLst>
            <pc:docMk/>
            <pc:sldMk cId="401277753" sldId="327"/>
            <ac:cxnSpMk id="11" creationId="{57F54A22-468E-87F1-AF7A-3857FDAD1288}"/>
          </ac:cxnSpMkLst>
        </pc:cxnChg>
      </pc:sldChg>
      <pc:sldChg chg="modSp add mod">
        <pc:chgData name="Sneha" userId="e0cc6243b2578a0f" providerId="LiveId" clId="{A4CB91D6-28CE-4B88-B671-AD8E8DC36EC1}" dt="2022-12-09T13:01:39.267" v="180" actId="1076"/>
        <pc:sldMkLst>
          <pc:docMk/>
          <pc:sldMk cId="4075347372" sldId="328"/>
        </pc:sldMkLst>
        <pc:spChg chg="mod">
          <ac:chgData name="Sneha" userId="e0cc6243b2578a0f" providerId="LiveId" clId="{A4CB91D6-28CE-4B88-B671-AD8E8DC36EC1}" dt="2022-12-09T13:01:39.267" v="180" actId="1076"/>
          <ac:spMkLst>
            <pc:docMk/>
            <pc:sldMk cId="4075347372" sldId="328"/>
            <ac:spMk id="7" creationId="{16F35463-A27F-07C1-FDDF-9B73A61D36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participants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779" y="1219200"/>
            <a:ext cx="11569266" cy="50929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F6B762-5EBB-BCC5-FABF-E969BD189DD1}"/>
              </a:ext>
            </a:extLst>
          </p:cNvPr>
          <p:cNvSpPr/>
          <p:nvPr/>
        </p:nvSpPr>
        <p:spPr>
          <a:xfrm rot="10800000" flipV="1">
            <a:off x="6323012" y="5234941"/>
            <a:ext cx="4249264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Selecting ‘Family’, brings 4 fields together.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54A22-468E-87F1-AF7A-3857FDAD1288}"/>
              </a:ext>
            </a:extLst>
          </p:cNvPr>
          <p:cNvCxnSpPr>
            <a:cxnSpLocks/>
          </p:cNvCxnSpPr>
          <p:nvPr/>
        </p:nvCxnSpPr>
        <p:spPr>
          <a:xfrm flipV="1">
            <a:off x="3351212" y="5562600"/>
            <a:ext cx="2971800" cy="3685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10" y="1219200"/>
            <a:ext cx="11568204" cy="50929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F6B762-5EBB-BCC5-FABF-E969BD189DD1}"/>
              </a:ext>
            </a:extLst>
          </p:cNvPr>
          <p:cNvSpPr/>
          <p:nvPr/>
        </p:nvSpPr>
        <p:spPr>
          <a:xfrm rot="10800000" flipV="1">
            <a:off x="6323012" y="5481162"/>
            <a:ext cx="5181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‘SAVE Participants’.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54A22-468E-87F1-AF7A-3857FDAD1288}"/>
              </a:ext>
            </a:extLst>
          </p:cNvPr>
          <p:cNvCxnSpPr>
            <a:cxnSpLocks/>
          </p:cNvCxnSpPr>
          <p:nvPr/>
        </p:nvCxnSpPr>
        <p:spPr>
          <a:xfrm>
            <a:off x="5637212" y="5410200"/>
            <a:ext cx="685800" cy="152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1143000"/>
            <a:ext cx="12173112" cy="4946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F6B762-5EBB-BCC5-FABF-E969BD189DD1}"/>
              </a:ext>
            </a:extLst>
          </p:cNvPr>
          <p:cNvSpPr/>
          <p:nvPr/>
        </p:nvSpPr>
        <p:spPr>
          <a:xfrm rot="10800000" flipV="1">
            <a:off x="6989925" y="5395235"/>
            <a:ext cx="5181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the payment method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54A22-468E-87F1-AF7A-3857FDAD1288}"/>
              </a:ext>
            </a:extLst>
          </p:cNvPr>
          <p:cNvCxnSpPr>
            <a:cxnSpLocks/>
          </p:cNvCxnSpPr>
          <p:nvPr/>
        </p:nvCxnSpPr>
        <p:spPr>
          <a:xfrm>
            <a:off x="8075612" y="4648200"/>
            <a:ext cx="381000" cy="7470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7" y="1219200"/>
            <a:ext cx="12173112" cy="4946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F6B762-5EBB-BCC5-FABF-E969BD189DD1}"/>
              </a:ext>
            </a:extLst>
          </p:cNvPr>
          <p:cNvSpPr/>
          <p:nvPr/>
        </p:nvSpPr>
        <p:spPr>
          <a:xfrm rot="10800000" flipV="1">
            <a:off x="6627812" y="5118717"/>
            <a:ext cx="5181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Tap this icon when all the entries are finalized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54A22-468E-87F1-AF7A-3857FDAD1288}"/>
              </a:ext>
            </a:extLst>
          </p:cNvPr>
          <p:cNvCxnSpPr>
            <a:cxnSpLocks/>
          </p:cNvCxnSpPr>
          <p:nvPr/>
        </p:nvCxnSpPr>
        <p:spPr>
          <a:xfrm flipH="1">
            <a:off x="9580725" y="4724400"/>
            <a:ext cx="152400" cy="381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F6B762-5EBB-BCC5-FABF-E969BD189DD1}"/>
              </a:ext>
            </a:extLst>
          </p:cNvPr>
          <p:cNvSpPr/>
          <p:nvPr/>
        </p:nvSpPr>
        <p:spPr>
          <a:xfrm rot="10800000" flipV="1">
            <a:off x="1827212" y="3759739"/>
            <a:ext cx="5181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Such a dialog box will pop up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54A22-468E-87F1-AF7A-3857FDAD1288}"/>
              </a:ext>
            </a:extLst>
          </p:cNvPr>
          <p:cNvCxnSpPr>
            <a:cxnSpLocks/>
            <a:endCxn id="7" idx="1"/>
          </p:cNvCxnSpPr>
          <p:nvPr/>
        </p:nvCxnSpPr>
        <p:spPr>
          <a:xfrm flipH="1">
            <a:off x="7008812" y="2971801"/>
            <a:ext cx="1143000" cy="10803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FE1A8CD-1C15-1FCC-1AF0-B1FC6072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922904"/>
            <a:ext cx="6468218" cy="21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0BFBE-A158-E43D-59C3-E73E337D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" y="685800"/>
            <a:ext cx="11999691" cy="441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E7A3F7-2C38-CFAA-CCD5-C378281B287C}"/>
              </a:ext>
            </a:extLst>
          </p:cNvPr>
          <p:cNvSpPr/>
          <p:nvPr/>
        </p:nvSpPr>
        <p:spPr>
          <a:xfrm rot="10800000" flipV="1">
            <a:off x="3884612" y="5257800"/>
            <a:ext cx="5181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that’s it!!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F35463-A27F-07C1-FDDF-9B73A61D3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805" y="990600"/>
            <a:ext cx="10209213" cy="396240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Congratulation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 have successfully enrolled your parish members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D79BEE8-CDC8-39B6-81F7-6D9758894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b="1" dirty="0"/>
              <a:t>For further quires please contact </a:t>
            </a:r>
            <a:br>
              <a:rPr lang="en-US" sz="2400" b="1" dirty="0"/>
            </a:br>
            <a:r>
              <a:rPr lang="en-US" sz="2400" b="1" dirty="0"/>
              <a:t>Mr. Koshy Cheriyan- </a:t>
            </a:r>
            <a:r>
              <a:rPr lang="en-US" sz="2400" b="1" dirty="0">
                <a:latin typeface="Amasis MT Pro Medium" panose="02040604050005020304" pitchFamily="18" charset="0"/>
              </a:rPr>
              <a:t>8109013609</a:t>
            </a:r>
          </a:p>
        </p:txBody>
      </p:sp>
    </p:spTree>
    <p:extLst>
      <p:ext uri="{BB962C8B-B14F-4D97-AF65-F5344CB8AC3E}">
        <p14:creationId xmlns:p14="http://schemas.microsoft.com/office/powerpoint/2010/main" val="40753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25322-E763-341B-0799-C5C95A61264C}"/>
              </a:ext>
            </a:extLst>
          </p:cNvPr>
          <p:cNvSpPr/>
          <p:nvPr/>
        </p:nvSpPr>
        <p:spPr>
          <a:xfrm>
            <a:off x="1241174" y="533400"/>
            <a:ext cx="970650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Login using the registered e- mail id and password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68F72-3030-60AE-9F92-C22AA334D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371600"/>
            <a:ext cx="9290304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25322-E763-341B-0799-C5C95A61264C}"/>
              </a:ext>
            </a:extLst>
          </p:cNvPr>
          <p:cNvSpPr/>
          <p:nvPr/>
        </p:nvSpPr>
        <p:spPr>
          <a:xfrm>
            <a:off x="3192037" y="533400"/>
            <a:ext cx="580479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 registration form opens.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870"/>
            <a:ext cx="12188825" cy="5581130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674813" y="2590801"/>
            <a:ext cx="1828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522413" y="2895600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870"/>
            <a:ext cx="12188825" cy="5581130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674813" y="2590801"/>
            <a:ext cx="1828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522413" y="2895600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0746F3-F44E-6C07-A838-4DAB2F4EDC15}"/>
              </a:ext>
            </a:extLst>
          </p:cNvPr>
          <p:cNvGrpSpPr/>
          <p:nvPr/>
        </p:nvGrpSpPr>
        <p:grpSpPr>
          <a:xfrm>
            <a:off x="3884612" y="533400"/>
            <a:ext cx="5652802" cy="3124200"/>
            <a:chOff x="7328217" y="1114165"/>
            <a:chExt cx="5652802" cy="33528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AF42AFF-CE0B-198F-12A6-A8AFD79A0B5C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7328217" y="1437331"/>
              <a:ext cx="685800" cy="30296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235B27-0962-DBCD-8E52-B24F43D5EB1D}"/>
                </a:ext>
              </a:extLst>
            </p:cNvPr>
            <p:cNvSpPr/>
            <p:nvPr/>
          </p:nvSpPr>
          <p:spPr>
            <a:xfrm>
              <a:off x="8014017" y="1114165"/>
              <a:ext cx="4967002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Click the Add Participant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7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94218"/>
            <a:ext cx="12188825" cy="3946434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751012" y="2094218"/>
            <a:ext cx="1828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566584" y="2417383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0746F3-F44E-6C07-A838-4DAB2F4EDC15}"/>
              </a:ext>
            </a:extLst>
          </p:cNvPr>
          <p:cNvGrpSpPr/>
          <p:nvPr/>
        </p:nvGrpSpPr>
        <p:grpSpPr>
          <a:xfrm>
            <a:off x="1751012" y="228600"/>
            <a:ext cx="5231881" cy="4343400"/>
            <a:chOff x="5336862" y="627019"/>
            <a:chExt cx="5231881" cy="466120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AF42AFF-CE0B-198F-12A6-A8AFD79A0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6862" y="2341187"/>
              <a:ext cx="0" cy="29470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235B27-0962-DBCD-8E52-B24F43D5EB1D}"/>
                </a:ext>
              </a:extLst>
            </p:cNvPr>
            <p:cNvSpPr/>
            <p:nvPr/>
          </p:nvSpPr>
          <p:spPr>
            <a:xfrm>
              <a:off x="5336862" y="627019"/>
              <a:ext cx="5231881" cy="18826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From the drop down</a:t>
              </a:r>
              <a:b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select which ever category</a:t>
              </a:r>
              <a:b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8B352C-CBF2-011F-9A81-656E8F19FBBD}"/>
              </a:ext>
            </a:extLst>
          </p:cNvPr>
          <p:cNvGrpSpPr/>
          <p:nvPr/>
        </p:nvGrpSpPr>
        <p:grpSpPr>
          <a:xfrm>
            <a:off x="3764239" y="1069076"/>
            <a:ext cx="7675141" cy="3502924"/>
            <a:chOff x="1957618" y="1510660"/>
            <a:chExt cx="7675141" cy="375923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D69E71-9A45-9892-A3AA-E8AACC67C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7618" y="2204283"/>
              <a:ext cx="4006573" cy="306561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44343-5818-16F5-9872-F82B5AFE7A5F}"/>
                </a:ext>
              </a:extLst>
            </p:cNvPr>
            <p:cNvSpPr/>
            <p:nvPr/>
          </p:nvSpPr>
          <p:spPr>
            <a:xfrm>
              <a:off x="5964191" y="1510660"/>
              <a:ext cx="3668568" cy="69362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Then select “ Add”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437" y="1959447"/>
            <a:ext cx="12469697" cy="4417874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566584" y="1987560"/>
            <a:ext cx="193702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446212" y="2316775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D69E71-9A45-9892-A3AA-E8AACC67C464}"/>
              </a:ext>
            </a:extLst>
          </p:cNvPr>
          <p:cNvCxnSpPr>
            <a:cxnSpLocks/>
          </p:cNvCxnSpPr>
          <p:nvPr/>
        </p:nvCxnSpPr>
        <p:spPr>
          <a:xfrm flipV="1">
            <a:off x="3579812" y="1366650"/>
            <a:ext cx="0" cy="29313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44343-5818-16F5-9872-F82B5AFE7A5F}"/>
              </a:ext>
            </a:extLst>
          </p:cNvPr>
          <p:cNvSpPr/>
          <p:nvPr/>
        </p:nvSpPr>
        <p:spPr>
          <a:xfrm>
            <a:off x="531812" y="166321"/>
            <a:ext cx="9284721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the name and gender, Select the category </a:t>
            </a:r>
            <a:b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(SS- Sunday School, for Sunday school students)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0BB53D-FB69-DB1D-1D57-28D6B6C3E9DC}"/>
              </a:ext>
            </a:extLst>
          </p:cNvPr>
          <p:cNvCxnSpPr>
            <a:cxnSpLocks/>
          </p:cNvCxnSpPr>
          <p:nvPr/>
        </p:nvCxnSpPr>
        <p:spPr>
          <a:xfrm flipH="1" flipV="1">
            <a:off x="4265612" y="4236425"/>
            <a:ext cx="152400" cy="3355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23F93C0-14FA-1DF8-C4D3-2E20895E079D}"/>
              </a:ext>
            </a:extLst>
          </p:cNvPr>
          <p:cNvSpPr/>
          <p:nvPr/>
        </p:nvSpPr>
        <p:spPr>
          <a:xfrm>
            <a:off x="4061288" y="4572000"/>
            <a:ext cx="573907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the option from the drop down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331370-0105-C530-0320-161E471AFE15}"/>
              </a:ext>
            </a:extLst>
          </p:cNvPr>
          <p:cNvCxnSpPr>
            <a:cxnSpLocks/>
          </p:cNvCxnSpPr>
          <p:nvPr/>
        </p:nvCxnSpPr>
        <p:spPr>
          <a:xfrm flipH="1" flipV="1">
            <a:off x="4774736" y="4192924"/>
            <a:ext cx="176676" cy="3790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FE159-27F5-EDEC-4A1E-20A41D331531}"/>
              </a:ext>
            </a:extLst>
          </p:cNvPr>
          <p:cNvCxnSpPr>
            <a:cxnSpLocks/>
          </p:cNvCxnSpPr>
          <p:nvPr/>
        </p:nvCxnSpPr>
        <p:spPr>
          <a:xfrm flipV="1">
            <a:off x="8338641" y="4074793"/>
            <a:ext cx="131794" cy="4875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80E684-C953-ABFA-D072-62D5624B8319}"/>
              </a:ext>
            </a:extLst>
          </p:cNvPr>
          <p:cNvCxnSpPr>
            <a:cxnSpLocks/>
          </p:cNvCxnSpPr>
          <p:nvPr/>
        </p:nvCxnSpPr>
        <p:spPr>
          <a:xfrm flipV="1">
            <a:off x="9800360" y="4074793"/>
            <a:ext cx="332652" cy="5108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31" y="1905000"/>
            <a:ext cx="12003161" cy="4417874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827212" y="1905000"/>
            <a:ext cx="193702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685997" y="2286000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D69E71-9A45-9892-A3AA-E8AACC67C464}"/>
              </a:ext>
            </a:extLst>
          </p:cNvPr>
          <p:cNvCxnSpPr>
            <a:cxnSpLocks/>
          </p:cNvCxnSpPr>
          <p:nvPr/>
        </p:nvCxnSpPr>
        <p:spPr>
          <a:xfrm flipV="1">
            <a:off x="6323012" y="1828800"/>
            <a:ext cx="0" cy="18737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44343-5818-16F5-9872-F82B5AFE7A5F}"/>
              </a:ext>
            </a:extLst>
          </p:cNvPr>
          <p:cNvSpPr/>
          <p:nvPr/>
        </p:nvSpPr>
        <p:spPr>
          <a:xfrm>
            <a:off x="303212" y="74474"/>
            <a:ext cx="7217396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 note, please mention the payment status.</a:t>
            </a:r>
            <a:b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Unpaid or Paid.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5CB3E-37A2-C6AB-0123-EFAAF26B9326}"/>
              </a:ext>
            </a:extLst>
          </p:cNvPr>
          <p:cNvSpPr/>
          <p:nvPr/>
        </p:nvSpPr>
        <p:spPr>
          <a:xfrm rot="10800000" flipV="1">
            <a:off x="6440639" y="2565633"/>
            <a:ext cx="4882291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time and date of arrival and departure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BB79DF-0C1A-6C89-2081-199A8A5F39C0}"/>
              </a:ext>
            </a:extLst>
          </p:cNvPr>
          <p:cNvCxnSpPr>
            <a:cxnSpLocks/>
          </p:cNvCxnSpPr>
          <p:nvPr/>
        </p:nvCxnSpPr>
        <p:spPr>
          <a:xfrm flipH="1" flipV="1">
            <a:off x="6704012" y="2961181"/>
            <a:ext cx="228600" cy="11527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31" y="1905000"/>
            <a:ext cx="12003161" cy="4417874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827212" y="1905000"/>
            <a:ext cx="193702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685997" y="2286000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B5CB3E-37A2-C6AB-0123-EFAAF26B9326}"/>
              </a:ext>
            </a:extLst>
          </p:cNvPr>
          <p:cNvSpPr/>
          <p:nvPr/>
        </p:nvSpPr>
        <p:spPr>
          <a:xfrm rot="10800000" flipV="1">
            <a:off x="455612" y="533401"/>
            <a:ext cx="8079944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provide Arrival train number and other details.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BB79DF-0C1A-6C89-2081-199A8A5F39C0}"/>
              </a:ext>
            </a:extLst>
          </p:cNvPr>
          <p:cNvCxnSpPr>
            <a:cxnSpLocks/>
          </p:cNvCxnSpPr>
          <p:nvPr/>
        </p:nvCxnSpPr>
        <p:spPr>
          <a:xfrm flipH="1" flipV="1">
            <a:off x="8535556" y="1610620"/>
            <a:ext cx="1597456" cy="2123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B103-E7DD-6FB0-6BCC-E7807F7862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66" y="1600200"/>
            <a:ext cx="11930491" cy="4953000"/>
          </a:xfrm>
          <a:prstGeom prst="rect">
            <a:avLst/>
          </a:prstGeom>
        </p:spPr>
      </p:pic>
      <p:pic>
        <p:nvPicPr>
          <p:cNvPr id="6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8FFFBBA2-0DAE-88A2-4B25-847A92A0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827212" y="1608339"/>
            <a:ext cx="193702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31,823 Pixel Blur Images, Stock Photos &amp; Vectors | Shutterstock">
            <a:extLst>
              <a:ext uri="{FF2B5EF4-FFF2-40B4-BE49-F238E27FC236}">
                <a16:creationId xmlns:a16="http://schemas.microsoft.com/office/drawing/2014/main" id="{92587365-B486-5640-A9FE-3DB38C92D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1674812" y="1946761"/>
            <a:ext cx="3505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B5CB3E-37A2-C6AB-0123-EFAAF26B9326}"/>
              </a:ext>
            </a:extLst>
          </p:cNvPr>
          <p:cNvSpPr/>
          <p:nvPr/>
        </p:nvSpPr>
        <p:spPr>
          <a:xfrm rot="10800000" flipV="1">
            <a:off x="3656012" y="777208"/>
            <a:ext cx="807994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Tap on ‘Add’ to get the next participant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BB79DF-0C1A-6C89-2081-199A8A5F39C0}"/>
              </a:ext>
            </a:extLst>
          </p:cNvPr>
          <p:cNvCxnSpPr>
            <a:cxnSpLocks/>
          </p:cNvCxnSpPr>
          <p:nvPr/>
        </p:nvCxnSpPr>
        <p:spPr>
          <a:xfrm flipV="1">
            <a:off x="3850093" y="1361984"/>
            <a:ext cx="3539719" cy="4048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DF6B762-5EBB-BCC5-FABF-E969BD189DD1}"/>
              </a:ext>
            </a:extLst>
          </p:cNvPr>
          <p:cNvSpPr/>
          <p:nvPr/>
        </p:nvSpPr>
        <p:spPr>
          <a:xfrm rot="10800000" flipV="1">
            <a:off x="6627811" y="4719191"/>
            <a:ext cx="4249264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this icon to delete any participants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F54A22-468E-87F1-AF7A-3857FDAD1288}"/>
              </a:ext>
            </a:extLst>
          </p:cNvPr>
          <p:cNvCxnSpPr>
            <a:cxnSpLocks/>
          </p:cNvCxnSpPr>
          <p:nvPr/>
        </p:nvCxnSpPr>
        <p:spPr>
          <a:xfrm flipV="1">
            <a:off x="10866609" y="4289098"/>
            <a:ext cx="500087" cy="676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268</TotalTime>
  <Words>176</Words>
  <Application>Microsoft Office PowerPoint</Application>
  <PresentationFormat>Custom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Amasis MT Pro Medium</vt:lpstr>
      <vt:lpstr>Arial</vt:lpstr>
      <vt:lpstr>Corbel</vt:lpstr>
      <vt:lpstr>Digital Blue Tunnel 16x9</vt:lpstr>
      <vt:lpstr>Adding participants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  You have successfully enrolled your parish members</vt:lpstr>
      <vt:lpstr>Add a Slide Title - 1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participants</dc:title>
  <dc:creator>Sneha</dc:creator>
  <cp:lastModifiedBy>Koshy Cherian</cp:lastModifiedBy>
  <cp:revision>2</cp:revision>
  <dcterms:created xsi:type="dcterms:W3CDTF">2022-12-09T08:36:47Z</dcterms:created>
  <dcterms:modified xsi:type="dcterms:W3CDTF">2022-12-10T10:08:57Z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