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5" r:id="rId2"/>
    <p:sldId id="310" r:id="rId3"/>
    <p:sldId id="320" r:id="rId4"/>
    <p:sldId id="321" r:id="rId5"/>
    <p:sldId id="322" r:id="rId6"/>
    <p:sldId id="323" r:id="rId7"/>
    <p:sldId id="314" r:id="rId8"/>
  </p:sldIdLst>
  <p:sldSz cx="12188825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44577-6E98-4E62-A7EF-A66CC53D944B}" v="46" dt="2022-12-09T09:35:59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3" d="100"/>
          <a:sy n="83" d="100"/>
        </p:scale>
        <p:origin x="202" y="7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eha" userId="e0cc6243b2578a0f" providerId="LiveId" clId="{F9B44577-6E98-4E62-A7EF-A66CC53D944B}"/>
    <pc:docChg chg="undo custSel modSld">
      <pc:chgData name="Sneha" userId="e0cc6243b2578a0f" providerId="LiveId" clId="{F9B44577-6E98-4E62-A7EF-A66CC53D944B}" dt="2022-12-09T09:35:59.773" v="243"/>
      <pc:docMkLst>
        <pc:docMk/>
      </pc:docMkLst>
      <pc:sldChg chg="addSp modSp mod modAnim">
        <pc:chgData name="Sneha" userId="e0cc6243b2578a0f" providerId="LiveId" clId="{F9B44577-6E98-4E62-A7EF-A66CC53D944B}" dt="2022-12-09T08:51:35.373" v="26" actId="14100"/>
        <pc:sldMkLst>
          <pc:docMk/>
          <pc:sldMk cId="2139132589" sldId="310"/>
        </pc:sldMkLst>
        <pc:spChg chg="mod">
          <ac:chgData name="Sneha" userId="e0cc6243b2578a0f" providerId="LiveId" clId="{F9B44577-6E98-4E62-A7EF-A66CC53D944B}" dt="2022-12-09T08:51:30.444" v="25" actId="14100"/>
          <ac:spMkLst>
            <pc:docMk/>
            <pc:sldMk cId="2139132589" sldId="310"/>
            <ac:spMk id="8" creationId="{05BA8AF6-E936-E63B-D7C6-FB55807C0418}"/>
          </ac:spMkLst>
        </pc:spChg>
        <pc:spChg chg="mod">
          <ac:chgData name="Sneha" userId="e0cc6243b2578a0f" providerId="LiveId" clId="{F9B44577-6E98-4E62-A7EF-A66CC53D944B}" dt="2022-12-09T08:50:39.706" v="13" actId="164"/>
          <ac:spMkLst>
            <pc:docMk/>
            <pc:sldMk cId="2139132589" sldId="310"/>
            <ac:spMk id="11" creationId="{4C2E822F-22DA-FD74-1FFD-4805A7613246}"/>
          </ac:spMkLst>
        </pc:spChg>
        <pc:grpChg chg="add mod">
          <ac:chgData name="Sneha" userId="e0cc6243b2578a0f" providerId="LiveId" clId="{F9B44577-6E98-4E62-A7EF-A66CC53D944B}" dt="2022-12-09T08:51:10.607" v="21" actId="1076"/>
          <ac:grpSpMkLst>
            <pc:docMk/>
            <pc:sldMk cId="2139132589" sldId="310"/>
            <ac:grpSpMk id="4" creationId="{3E398541-BD3F-AFC3-5D24-3B6F420B4E9B}"/>
          </ac:grpSpMkLst>
        </pc:grpChg>
        <pc:picChg chg="mod">
          <ac:chgData name="Sneha" userId="e0cc6243b2578a0f" providerId="LiveId" clId="{F9B44577-6E98-4E62-A7EF-A66CC53D944B}" dt="2022-12-09T08:49:48.307" v="5" actId="14826"/>
          <ac:picMkLst>
            <pc:docMk/>
            <pc:sldMk cId="2139132589" sldId="310"/>
            <ac:picMk id="7" creationId="{8677767E-9D1B-25E3-FE48-47000D5C7AD2}"/>
          </ac:picMkLst>
        </pc:picChg>
        <pc:cxnChg chg="mod">
          <ac:chgData name="Sneha" userId="e0cc6243b2578a0f" providerId="LiveId" clId="{F9B44577-6E98-4E62-A7EF-A66CC53D944B}" dt="2022-12-09T08:51:35.373" v="26" actId="14100"/>
          <ac:cxnSpMkLst>
            <pc:docMk/>
            <pc:sldMk cId="2139132589" sldId="310"/>
            <ac:cxnSpMk id="10" creationId="{D9B360FD-E0E6-8163-09F1-31EF1D093DFF}"/>
          </ac:cxnSpMkLst>
        </pc:cxnChg>
      </pc:sldChg>
      <pc:sldChg chg="modSp mod">
        <pc:chgData name="Sneha" userId="e0cc6243b2578a0f" providerId="LiveId" clId="{F9B44577-6E98-4E62-A7EF-A66CC53D944B}" dt="2022-12-09T08:34:16.628" v="2" actId="1076"/>
        <pc:sldMkLst>
          <pc:docMk/>
          <pc:sldMk cId="2478160142" sldId="314"/>
        </pc:sldMkLst>
        <pc:spChg chg="mod">
          <ac:chgData name="Sneha" userId="e0cc6243b2578a0f" providerId="LiveId" clId="{F9B44577-6E98-4E62-A7EF-A66CC53D944B}" dt="2022-12-09T08:34:04.825" v="1" actId="1076"/>
          <ac:spMkLst>
            <pc:docMk/>
            <pc:sldMk cId="2478160142" sldId="314"/>
            <ac:spMk id="7" creationId="{16F35463-A27F-07C1-FDDF-9B73A61D36A9}"/>
          </ac:spMkLst>
        </pc:spChg>
        <pc:spChg chg="mod">
          <ac:chgData name="Sneha" userId="e0cc6243b2578a0f" providerId="LiveId" clId="{F9B44577-6E98-4E62-A7EF-A66CC53D944B}" dt="2022-12-09T08:34:16.628" v="2" actId="1076"/>
          <ac:spMkLst>
            <pc:docMk/>
            <pc:sldMk cId="2478160142" sldId="314"/>
            <ac:spMk id="8" creationId="{7D79BEE8-CDC8-39B6-81F7-6D9758894242}"/>
          </ac:spMkLst>
        </pc:spChg>
      </pc:sldChg>
      <pc:sldChg chg="addSp modSp mod modAnim">
        <pc:chgData name="Sneha" userId="e0cc6243b2578a0f" providerId="LiveId" clId="{F9B44577-6E98-4E62-A7EF-A66CC53D944B}" dt="2022-12-09T08:55:32.361" v="44"/>
        <pc:sldMkLst>
          <pc:docMk/>
          <pc:sldMk cId="113494436" sldId="320"/>
        </pc:sldMkLst>
        <pc:spChg chg="mod">
          <ac:chgData name="Sneha" userId="e0cc6243b2578a0f" providerId="LiveId" clId="{F9B44577-6E98-4E62-A7EF-A66CC53D944B}" dt="2022-12-09T08:54:29.767" v="33" actId="164"/>
          <ac:spMkLst>
            <pc:docMk/>
            <pc:sldMk cId="113494436" sldId="320"/>
            <ac:spMk id="9" creationId="{3B08A71D-3370-9F50-CA9B-55B0B004FEB2}"/>
          </ac:spMkLst>
        </pc:spChg>
        <pc:spChg chg="mod">
          <ac:chgData name="Sneha" userId="e0cc6243b2578a0f" providerId="LiveId" clId="{F9B44577-6E98-4E62-A7EF-A66CC53D944B}" dt="2022-12-09T08:54:06.957" v="28" actId="164"/>
          <ac:spMkLst>
            <pc:docMk/>
            <pc:sldMk cId="113494436" sldId="320"/>
            <ac:spMk id="14" creationId="{1F3916DC-8D50-E0D5-2A2D-369AB6B2BE3A}"/>
          </ac:spMkLst>
        </pc:spChg>
        <pc:spChg chg="mod">
          <ac:chgData name="Sneha" userId="e0cc6243b2578a0f" providerId="LiveId" clId="{F9B44577-6E98-4E62-A7EF-A66CC53D944B}" dt="2022-12-09T08:54:53.187" v="38" actId="164"/>
          <ac:spMkLst>
            <pc:docMk/>
            <pc:sldMk cId="113494436" sldId="320"/>
            <ac:spMk id="33" creationId="{CEEB7320-6BA5-69EC-17D4-28BFA42298A4}"/>
          </ac:spMkLst>
        </pc:spChg>
        <pc:spChg chg="mod">
          <ac:chgData name="Sneha" userId="e0cc6243b2578a0f" providerId="LiveId" clId="{F9B44577-6E98-4E62-A7EF-A66CC53D944B}" dt="2022-12-09T08:54:49.274" v="37" actId="164"/>
          <ac:spMkLst>
            <pc:docMk/>
            <pc:sldMk cId="113494436" sldId="320"/>
            <ac:spMk id="35" creationId="{5B58161B-B53D-BB4A-2E2F-EF535BB77F57}"/>
          </ac:spMkLst>
        </pc:spChg>
        <pc:spChg chg="mod">
          <ac:chgData name="Sneha" userId="e0cc6243b2578a0f" providerId="LiveId" clId="{F9B44577-6E98-4E62-A7EF-A66CC53D944B}" dt="2022-12-09T08:54:44.333" v="36" actId="164"/>
          <ac:spMkLst>
            <pc:docMk/>
            <pc:sldMk cId="113494436" sldId="320"/>
            <ac:spMk id="36" creationId="{99A30325-2B66-A58F-B1B5-2753883D5F7C}"/>
          </ac:spMkLst>
        </pc:spChg>
        <pc:grpChg chg="add mod">
          <ac:chgData name="Sneha" userId="e0cc6243b2578a0f" providerId="LiveId" clId="{F9B44577-6E98-4E62-A7EF-A66CC53D944B}" dt="2022-12-09T08:54:06.957" v="28" actId="164"/>
          <ac:grpSpMkLst>
            <pc:docMk/>
            <pc:sldMk cId="113494436" sldId="320"/>
            <ac:grpSpMk id="3" creationId="{31F82F12-B3FC-4F9B-BBAA-B823B1F90751}"/>
          </ac:grpSpMkLst>
        </pc:grpChg>
        <pc:grpChg chg="add mod">
          <ac:chgData name="Sneha" userId="e0cc6243b2578a0f" providerId="LiveId" clId="{F9B44577-6E98-4E62-A7EF-A66CC53D944B}" dt="2022-12-09T08:54:29.767" v="33" actId="164"/>
          <ac:grpSpMkLst>
            <pc:docMk/>
            <pc:sldMk cId="113494436" sldId="320"/>
            <ac:grpSpMk id="4" creationId="{FC62C2A7-C9E2-CEAE-2A6C-5DCD4B6AE8D8}"/>
          </ac:grpSpMkLst>
        </pc:grpChg>
        <pc:grpChg chg="add mod">
          <ac:chgData name="Sneha" userId="e0cc6243b2578a0f" providerId="LiveId" clId="{F9B44577-6E98-4E62-A7EF-A66CC53D944B}" dt="2022-12-09T08:54:44.333" v="36" actId="164"/>
          <ac:grpSpMkLst>
            <pc:docMk/>
            <pc:sldMk cId="113494436" sldId="320"/>
            <ac:grpSpMk id="7" creationId="{EB5E4232-ABCA-90A1-4644-BA59099425AE}"/>
          </ac:grpSpMkLst>
        </pc:grpChg>
        <pc:grpChg chg="add mod">
          <ac:chgData name="Sneha" userId="e0cc6243b2578a0f" providerId="LiveId" clId="{F9B44577-6E98-4E62-A7EF-A66CC53D944B}" dt="2022-12-09T08:54:49.274" v="37" actId="164"/>
          <ac:grpSpMkLst>
            <pc:docMk/>
            <pc:sldMk cId="113494436" sldId="320"/>
            <ac:grpSpMk id="8" creationId="{2C8AF113-6326-4021-146A-5A961EF5E757}"/>
          </ac:grpSpMkLst>
        </pc:grpChg>
        <pc:grpChg chg="add mod">
          <ac:chgData name="Sneha" userId="e0cc6243b2578a0f" providerId="LiveId" clId="{F9B44577-6E98-4E62-A7EF-A66CC53D944B}" dt="2022-12-09T08:54:53.187" v="38" actId="164"/>
          <ac:grpSpMkLst>
            <pc:docMk/>
            <pc:sldMk cId="113494436" sldId="320"/>
            <ac:grpSpMk id="10" creationId="{DAE7F419-2AE8-FD25-EC4A-127BA8153428}"/>
          </ac:grpSpMkLst>
        </pc:grpChg>
        <pc:cxnChg chg="mod">
          <ac:chgData name="Sneha" userId="e0cc6243b2578a0f" providerId="LiveId" clId="{F9B44577-6E98-4E62-A7EF-A66CC53D944B}" dt="2022-12-09T08:54:29.767" v="33" actId="164"/>
          <ac:cxnSpMkLst>
            <pc:docMk/>
            <pc:sldMk cId="113494436" sldId="320"/>
            <ac:cxnSpMk id="6" creationId="{ECAEAAB8-C62E-BA16-D5C9-A970C5B08C03}"/>
          </ac:cxnSpMkLst>
        </pc:cxnChg>
        <pc:cxnChg chg="mod">
          <ac:chgData name="Sneha" userId="e0cc6243b2578a0f" providerId="LiveId" clId="{F9B44577-6E98-4E62-A7EF-A66CC53D944B}" dt="2022-12-09T08:54:06.957" v="28" actId="164"/>
          <ac:cxnSpMkLst>
            <pc:docMk/>
            <pc:sldMk cId="113494436" sldId="320"/>
            <ac:cxnSpMk id="13" creationId="{E46C8908-E0AC-02BC-955E-B863A12412A2}"/>
          </ac:cxnSpMkLst>
        </pc:cxnChg>
        <pc:cxnChg chg="mod">
          <ac:chgData name="Sneha" userId="e0cc6243b2578a0f" providerId="LiveId" clId="{F9B44577-6E98-4E62-A7EF-A66CC53D944B}" dt="2022-12-09T08:54:44.333" v="36" actId="164"/>
          <ac:cxnSpMkLst>
            <pc:docMk/>
            <pc:sldMk cId="113494436" sldId="320"/>
            <ac:cxnSpMk id="20" creationId="{2558AA57-AA23-D5ED-D495-AB9CEF7CFDE5}"/>
          </ac:cxnSpMkLst>
        </pc:cxnChg>
        <pc:cxnChg chg="mod">
          <ac:chgData name="Sneha" userId="e0cc6243b2578a0f" providerId="LiveId" clId="{F9B44577-6E98-4E62-A7EF-A66CC53D944B}" dt="2022-12-09T08:54:49.274" v="37" actId="164"/>
          <ac:cxnSpMkLst>
            <pc:docMk/>
            <pc:sldMk cId="113494436" sldId="320"/>
            <ac:cxnSpMk id="30" creationId="{3C70E75C-8AE5-F126-5D95-D2E4A937DE37}"/>
          </ac:cxnSpMkLst>
        </pc:cxnChg>
        <pc:cxnChg chg="mod">
          <ac:chgData name="Sneha" userId="e0cc6243b2578a0f" providerId="LiveId" clId="{F9B44577-6E98-4E62-A7EF-A66CC53D944B}" dt="2022-12-09T08:54:53.187" v="38" actId="164"/>
          <ac:cxnSpMkLst>
            <pc:docMk/>
            <pc:sldMk cId="113494436" sldId="320"/>
            <ac:cxnSpMk id="32" creationId="{6629F824-1177-89B3-6CE2-F5A3901BF58B}"/>
          </ac:cxnSpMkLst>
        </pc:cxnChg>
      </pc:sldChg>
      <pc:sldChg chg="addSp delSp modSp mod modAnim">
        <pc:chgData name="Sneha" userId="e0cc6243b2578a0f" providerId="LiveId" clId="{F9B44577-6E98-4E62-A7EF-A66CC53D944B}" dt="2022-12-09T09:07:34.885" v="53" actId="478"/>
        <pc:sldMkLst>
          <pc:docMk/>
          <pc:sldMk cId="3519732446" sldId="321"/>
        </pc:sldMkLst>
        <pc:spChg chg="mod">
          <ac:chgData name="Sneha" userId="e0cc6243b2578a0f" providerId="LiveId" clId="{F9B44577-6E98-4E62-A7EF-A66CC53D944B}" dt="2022-12-09T09:03:49.629" v="48" actId="164"/>
          <ac:spMkLst>
            <pc:docMk/>
            <pc:sldMk cId="3519732446" sldId="321"/>
            <ac:spMk id="2" creationId="{91F11509-3BCB-0CB9-7D59-FF486BAA26DB}"/>
          </ac:spMkLst>
        </pc:spChg>
        <pc:spChg chg="add del">
          <ac:chgData name="Sneha" userId="e0cc6243b2578a0f" providerId="LiveId" clId="{F9B44577-6E98-4E62-A7EF-A66CC53D944B}" dt="2022-12-09T09:07:34.885" v="53" actId="478"/>
          <ac:spMkLst>
            <pc:docMk/>
            <pc:sldMk cId="3519732446" sldId="321"/>
            <ac:spMk id="9" creationId="{36171452-4A7A-6A41-4E50-D78717A255C2}"/>
          </ac:spMkLst>
        </pc:spChg>
        <pc:grpChg chg="add mod">
          <ac:chgData name="Sneha" userId="e0cc6243b2578a0f" providerId="LiveId" clId="{F9B44577-6E98-4E62-A7EF-A66CC53D944B}" dt="2022-12-09T09:03:49.629" v="48" actId="164"/>
          <ac:grpSpMkLst>
            <pc:docMk/>
            <pc:sldMk cId="3519732446" sldId="321"/>
            <ac:grpSpMk id="4" creationId="{D861860A-D1D9-EA56-FFCE-93E6338A7D6F}"/>
          </ac:grpSpMkLst>
        </pc:grpChg>
        <pc:cxnChg chg="mod">
          <ac:chgData name="Sneha" userId="e0cc6243b2578a0f" providerId="LiveId" clId="{F9B44577-6E98-4E62-A7EF-A66CC53D944B}" dt="2022-12-09T09:03:55.960" v="49" actId="1076"/>
          <ac:cxnSpMkLst>
            <pc:docMk/>
            <pc:sldMk cId="3519732446" sldId="321"/>
            <ac:cxnSpMk id="5" creationId="{E6A6EAAE-03A0-7C04-2783-05E2846D24DE}"/>
          </ac:cxnSpMkLst>
        </pc:cxnChg>
      </pc:sldChg>
      <pc:sldChg chg="modSp mod modAnim">
        <pc:chgData name="Sneha" userId="e0cc6243b2578a0f" providerId="LiveId" clId="{F9B44577-6E98-4E62-A7EF-A66CC53D944B}" dt="2022-12-09T09:35:59.773" v="243"/>
        <pc:sldMkLst>
          <pc:docMk/>
          <pc:sldMk cId="1911324897" sldId="322"/>
        </pc:sldMkLst>
        <pc:spChg chg="mod">
          <ac:chgData name="Sneha" userId="e0cc6243b2578a0f" providerId="LiveId" clId="{F9B44577-6E98-4E62-A7EF-A66CC53D944B}" dt="2022-12-09T09:34:40.931" v="241" actId="1076"/>
          <ac:spMkLst>
            <pc:docMk/>
            <pc:sldMk cId="1911324897" sldId="322"/>
            <ac:spMk id="6" creationId="{DAA978E6-F443-94EE-4D0A-D351DDF33A82}"/>
          </ac:spMkLst>
        </pc:spChg>
        <pc:spChg chg="mod">
          <ac:chgData name="Sneha" userId="e0cc6243b2578a0f" providerId="LiveId" clId="{F9B44577-6E98-4E62-A7EF-A66CC53D944B}" dt="2022-12-09T09:34:26.846" v="237" actId="1076"/>
          <ac:spMkLst>
            <pc:docMk/>
            <pc:sldMk cId="1911324897" sldId="322"/>
            <ac:spMk id="7" creationId="{44476E3F-EA5F-AAB0-3F83-453EE963DE25}"/>
          </ac:spMkLst>
        </pc:spChg>
        <pc:picChg chg="mod">
          <ac:chgData name="Sneha" userId="e0cc6243b2578a0f" providerId="LiveId" clId="{F9B44577-6E98-4E62-A7EF-A66CC53D944B}" dt="2022-12-09T08:46:37.192" v="4" actId="1076"/>
          <ac:picMkLst>
            <pc:docMk/>
            <pc:sldMk cId="1911324897" sldId="322"/>
            <ac:picMk id="4" creationId="{E52415AA-546E-C4A3-8043-451C05B9603F}"/>
          </ac:picMkLst>
        </pc:picChg>
        <pc:cxnChg chg="mod">
          <ac:chgData name="Sneha" userId="e0cc6243b2578a0f" providerId="LiveId" clId="{F9B44577-6E98-4E62-A7EF-A66CC53D944B}" dt="2022-12-09T09:34:35.487" v="240" actId="14100"/>
          <ac:cxnSpMkLst>
            <pc:docMk/>
            <pc:sldMk cId="1911324897" sldId="322"/>
            <ac:cxnSpMk id="5" creationId="{07761173-99CB-408B-DE1F-99B14F3FA5EA}"/>
          </ac:cxnSpMkLst>
        </pc:cxnChg>
      </pc:sldChg>
      <pc:sldChg chg="addSp modSp modAnim">
        <pc:chgData name="Sneha" userId="e0cc6243b2578a0f" providerId="LiveId" clId="{F9B44577-6E98-4E62-A7EF-A66CC53D944B}" dt="2022-12-09T09:34:04.603" v="234"/>
        <pc:sldMkLst>
          <pc:docMk/>
          <pc:sldMk cId="75839578" sldId="323"/>
        </pc:sldMkLst>
        <pc:spChg chg="mod">
          <ac:chgData name="Sneha" userId="e0cc6243b2578a0f" providerId="LiveId" clId="{F9B44577-6E98-4E62-A7EF-A66CC53D944B}" dt="2022-12-09T09:33:33.978" v="227" actId="164"/>
          <ac:spMkLst>
            <pc:docMk/>
            <pc:sldMk cId="75839578" sldId="323"/>
            <ac:spMk id="6" creationId="{5FC1F205-BB31-C313-5FF6-302B4FC28AFF}"/>
          </ac:spMkLst>
        </pc:spChg>
        <pc:spChg chg="mod">
          <ac:chgData name="Sneha" userId="e0cc6243b2578a0f" providerId="LiveId" clId="{F9B44577-6E98-4E62-A7EF-A66CC53D944B}" dt="2022-12-09T09:33:59.347" v="232" actId="164"/>
          <ac:spMkLst>
            <pc:docMk/>
            <pc:sldMk cId="75839578" sldId="323"/>
            <ac:spMk id="19" creationId="{1F47813F-4814-DC3A-27C1-23D35083E3B3}"/>
          </ac:spMkLst>
        </pc:spChg>
        <pc:grpChg chg="add mod">
          <ac:chgData name="Sneha" userId="e0cc6243b2578a0f" providerId="LiveId" clId="{F9B44577-6E98-4E62-A7EF-A66CC53D944B}" dt="2022-12-09T09:33:33.978" v="227" actId="164"/>
          <ac:grpSpMkLst>
            <pc:docMk/>
            <pc:sldMk cId="75839578" sldId="323"/>
            <ac:grpSpMk id="2" creationId="{72A058AD-15E1-F6E5-512E-854DA16B308A}"/>
          </ac:grpSpMkLst>
        </pc:grpChg>
        <pc:grpChg chg="add mod">
          <ac:chgData name="Sneha" userId="e0cc6243b2578a0f" providerId="LiveId" clId="{F9B44577-6E98-4E62-A7EF-A66CC53D944B}" dt="2022-12-09T09:33:59.347" v="232" actId="164"/>
          <ac:grpSpMkLst>
            <pc:docMk/>
            <pc:sldMk cId="75839578" sldId="323"/>
            <ac:grpSpMk id="4" creationId="{CC997D72-39C0-B5C7-9300-3F3E62A3F0C2}"/>
          </ac:grpSpMkLst>
        </pc:grpChg>
        <pc:cxnChg chg="mod">
          <ac:chgData name="Sneha" userId="e0cc6243b2578a0f" providerId="LiveId" clId="{F9B44577-6E98-4E62-A7EF-A66CC53D944B}" dt="2022-12-09T09:33:33.978" v="227" actId="164"/>
          <ac:cxnSpMkLst>
            <pc:docMk/>
            <pc:sldMk cId="75839578" sldId="323"/>
            <ac:cxnSpMk id="5" creationId="{8F5911B2-E289-01D1-15FB-DF20963BDC10}"/>
          </ac:cxnSpMkLst>
        </pc:cxnChg>
        <pc:cxnChg chg="mod">
          <ac:chgData name="Sneha" userId="e0cc6243b2578a0f" providerId="LiveId" clId="{F9B44577-6E98-4E62-A7EF-A66CC53D944B}" dt="2022-12-09T09:33:59.347" v="232" actId="164"/>
          <ac:cxnSpMkLst>
            <pc:docMk/>
            <pc:sldMk cId="75839578" sldId="323"/>
            <ac:cxnSpMk id="26" creationId="{391F637C-5296-3C2C-723C-8383D4407D8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12/9/2022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12/9/2022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12/9/2022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10820398" cy="2895600"/>
          </a:xfrm>
        </p:spPr>
        <p:txBody>
          <a:bodyPr>
            <a:normAutofit/>
          </a:bodyPr>
          <a:lstStyle/>
          <a:p>
            <a:r>
              <a:rPr lang="en-US" sz="8800" dirty="0"/>
              <a:t>Account Creation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Registration form mtfc23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77767E-9D1B-25E3-FE48-47000D5C7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r="8920"/>
          <a:stretch/>
        </p:blipFill>
        <p:spPr>
          <a:xfrm>
            <a:off x="59816" y="152400"/>
            <a:ext cx="7505243" cy="644601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398541-BD3F-AFC3-5D24-3B6F420B4E9B}"/>
              </a:ext>
            </a:extLst>
          </p:cNvPr>
          <p:cNvGrpSpPr/>
          <p:nvPr/>
        </p:nvGrpSpPr>
        <p:grpSpPr>
          <a:xfrm>
            <a:off x="4875212" y="2667000"/>
            <a:ext cx="7253797" cy="3648722"/>
            <a:chOff x="4937291" y="2667000"/>
            <a:chExt cx="7253797" cy="36487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BA8AF6-E936-E63B-D7C6-FB55807C0418}"/>
                </a:ext>
              </a:extLst>
            </p:cNvPr>
            <p:cNvSpPr/>
            <p:nvPr/>
          </p:nvSpPr>
          <p:spPr>
            <a:xfrm>
              <a:off x="4937291" y="5943600"/>
              <a:ext cx="1634123" cy="37212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9B360FD-E0E6-8163-09F1-31EF1D093DFF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 flipV="1">
              <a:off x="6571414" y="3867329"/>
              <a:ext cx="1413393" cy="226233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2E822F-22DA-FD74-1FFD-4805A7613246}"/>
                </a:ext>
              </a:extLst>
            </p:cNvPr>
            <p:cNvSpPr/>
            <p:nvPr/>
          </p:nvSpPr>
          <p:spPr>
            <a:xfrm>
              <a:off x="7984807" y="2667000"/>
              <a:ext cx="4206281" cy="120032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Click on </a:t>
              </a:r>
            </a:p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‘Create your account’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88641A-8748-4C03-D8CF-D6E00ACAF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t="-177" r="16255" b="177"/>
          <a:stretch/>
        </p:blipFill>
        <p:spPr>
          <a:xfrm>
            <a:off x="0" y="262517"/>
            <a:ext cx="7621616" cy="59038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C62C2A7-C9E2-CEAE-2A6C-5DCD4B6AE8D8}"/>
              </a:ext>
            </a:extLst>
          </p:cNvPr>
          <p:cNvGrpSpPr/>
          <p:nvPr/>
        </p:nvGrpSpPr>
        <p:grpSpPr>
          <a:xfrm>
            <a:off x="6490017" y="2438400"/>
            <a:ext cx="4872186" cy="1200329"/>
            <a:chOff x="6490017" y="2438400"/>
            <a:chExt cx="4872186" cy="120032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CAEAAB8-C62E-BA16-D5C9-A970C5B08C03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6490017" y="3038565"/>
              <a:ext cx="1737995" cy="943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08A71D-3370-9F50-CA9B-55B0B004FEB2}"/>
                </a:ext>
              </a:extLst>
            </p:cNvPr>
            <p:cNvSpPr/>
            <p:nvPr/>
          </p:nvSpPr>
          <p:spPr>
            <a:xfrm>
              <a:off x="8228012" y="2438400"/>
              <a:ext cx="3134191" cy="120032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Put in your</a:t>
              </a:r>
              <a:b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Name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1F82F12-B3FC-4F9B-BBAA-B823B1F90751}"/>
              </a:ext>
            </a:extLst>
          </p:cNvPr>
          <p:cNvGrpSpPr/>
          <p:nvPr/>
        </p:nvGrpSpPr>
        <p:grpSpPr>
          <a:xfrm>
            <a:off x="6490017" y="727409"/>
            <a:ext cx="5407392" cy="1787191"/>
            <a:chOff x="6490017" y="727409"/>
            <a:chExt cx="5407392" cy="178719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46C8908-E0AC-02BC-955E-B863A12412A2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6490017" y="1327574"/>
              <a:ext cx="1418800" cy="118702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3916DC-8D50-E0D5-2A2D-369AB6B2BE3A}"/>
                </a:ext>
              </a:extLst>
            </p:cNvPr>
            <p:cNvSpPr/>
            <p:nvPr/>
          </p:nvSpPr>
          <p:spPr>
            <a:xfrm>
              <a:off x="7908817" y="727409"/>
              <a:ext cx="3988592" cy="120032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Select your parish </a:t>
              </a:r>
            </a:p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from the drop down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E7F419-2AE8-FD25-EC4A-127BA8153428}"/>
              </a:ext>
            </a:extLst>
          </p:cNvPr>
          <p:cNvGrpSpPr/>
          <p:nvPr/>
        </p:nvGrpSpPr>
        <p:grpSpPr>
          <a:xfrm>
            <a:off x="6490017" y="4786521"/>
            <a:ext cx="4941063" cy="1227169"/>
            <a:chOff x="6490017" y="4786521"/>
            <a:chExt cx="4941063" cy="122716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629F824-1177-89B3-6CE2-F5A3901BF58B}"/>
                </a:ext>
              </a:extLst>
            </p:cNvPr>
            <p:cNvCxnSpPr>
              <a:cxnSpLocks/>
              <a:endCxn id="33" idx="1"/>
            </p:cNvCxnSpPr>
            <p:nvPr/>
          </p:nvCxnSpPr>
          <p:spPr>
            <a:xfrm>
              <a:off x="6490017" y="4786521"/>
              <a:ext cx="1825530" cy="90400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EEB7320-6BA5-69EC-17D4-28BFA42298A4}"/>
                </a:ext>
              </a:extLst>
            </p:cNvPr>
            <p:cNvSpPr/>
            <p:nvPr/>
          </p:nvSpPr>
          <p:spPr>
            <a:xfrm>
              <a:off x="8315547" y="5367359"/>
              <a:ext cx="3115533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Click “Register”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8AF113-6326-4021-146A-5A961EF5E757}"/>
              </a:ext>
            </a:extLst>
          </p:cNvPr>
          <p:cNvGrpSpPr/>
          <p:nvPr/>
        </p:nvGrpSpPr>
        <p:grpSpPr>
          <a:xfrm>
            <a:off x="6490017" y="4080882"/>
            <a:ext cx="4872186" cy="832649"/>
            <a:chOff x="6490017" y="4080882"/>
            <a:chExt cx="4872186" cy="832649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C70E75C-8AE5-F126-5D95-D2E4A937DE37}"/>
                </a:ext>
              </a:extLst>
            </p:cNvPr>
            <p:cNvCxnSpPr>
              <a:cxnSpLocks/>
            </p:cNvCxnSpPr>
            <p:nvPr/>
          </p:nvCxnSpPr>
          <p:spPr>
            <a:xfrm>
              <a:off x="6490017" y="4080882"/>
              <a:ext cx="1737995" cy="50041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B58161B-B53D-BB4A-2E2F-EF535BB77F57}"/>
                </a:ext>
              </a:extLst>
            </p:cNvPr>
            <p:cNvSpPr/>
            <p:nvPr/>
          </p:nvSpPr>
          <p:spPr>
            <a:xfrm>
              <a:off x="8228012" y="4267200"/>
              <a:ext cx="3134191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Password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B5E4232-ABCA-90A1-4644-BA59099425AE}"/>
              </a:ext>
            </a:extLst>
          </p:cNvPr>
          <p:cNvGrpSpPr/>
          <p:nvPr/>
        </p:nvGrpSpPr>
        <p:grpSpPr>
          <a:xfrm>
            <a:off x="6466390" y="3629528"/>
            <a:ext cx="4895813" cy="646331"/>
            <a:chOff x="6466390" y="3629528"/>
            <a:chExt cx="4895813" cy="64633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558AA57-AA23-D5ED-D495-AB9CEF7CFDE5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>
              <a:off x="6466390" y="3638602"/>
              <a:ext cx="1761622" cy="31409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9A30325-2B66-A58F-B1B5-2753883D5F7C}"/>
                </a:ext>
              </a:extLst>
            </p:cNvPr>
            <p:cNvSpPr/>
            <p:nvPr/>
          </p:nvSpPr>
          <p:spPr>
            <a:xfrm>
              <a:off x="8228012" y="3629528"/>
              <a:ext cx="3134191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 valid email 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49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9D5F0E-FF41-7E4E-21CA-3C0BE90C4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66278"/>
            <a:ext cx="12188825" cy="47894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861860A-D1D9-EA56-FFCE-93E6338A7D6F}"/>
              </a:ext>
            </a:extLst>
          </p:cNvPr>
          <p:cNvGrpSpPr/>
          <p:nvPr/>
        </p:nvGrpSpPr>
        <p:grpSpPr>
          <a:xfrm>
            <a:off x="550681" y="228600"/>
            <a:ext cx="11087459" cy="2057705"/>
            <a:chOff x="550681" y="228600"/>
            <a:chExt cx="11087459" cy="20577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1F11509-3BCB-0CB9-7D59-FF486BAA26DB}"/>
                </a:ext>
              </a:extLst>
            </p:cNvPr>
            <p:cNvSpPr/>
            <p:nvPr/>
          </p:nvSpPr>
          <p:spPr>
            <a:xfrm>
              <a:off x="550681" y="228600"/>
              <a:ext cx="11087459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You will be redirected to the login page with this message</a:t>
              </a:r>
            </a:p>
          </p:txBody>
        </p:sp>
        <p:cxnSp>
          <p:nvCxnSpPr>
            <p:cNvPr id="5" name="Connector: Curved 4">
              <a:extLst>
                <a:ext uri="{FF2B5EF4-FFF2-40B4-BE49-F238E27FC236}">
                  <a16:creationId xmlns:a16="http://schemas.microsoft.com/office/drawing/2014/main" id="{E6A6EAAE-03A0-7C04-2783-05E2846D24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71212" y="628271"/>
              <a:ext cx="666928" cy="1658034"/>
            </a:xfrm>
            <a:prstGeom prst="curvedConnector4">
              <a:avLst>
                <a:gd name="adj1" fmla="val -34277"/>
                <a:gd name="adj2" fmla="val 59745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CD17F0-03D6-1615-FC36-C3FD811AEF8F}"/>
              </a:ext>
            </a:extLst>
          </p:cNvPr>
          <p:cNvCxnSpPr/>
          <p:nvPr/>
        </p:nvCxnSpPr>
        <p:spPr>
          <a:xfrm>
            <a:off x="5713412" y="2514600"/>
            <a:ext cx="48768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6171452-4A7A-6A41-4E50-D78717A255C2}"/>
              </a:ext>
            </a:extLst>
          </p:cNvPr>
          <p:cNvSpPr/>
          <p:nvPr/>
        </p:nvSpPr>
        <p:spPr>
          <a:xfrm>
            <a:off x="2646152" y="1320943"/>
            <a:ext cx="622959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the registered e- mail ID </a:t>
            </a:r>
          </a:p>
        </p:txBody>
      </p:sp>
    </p:spTree>
    <p:extLst>
      <p:ext uri="{BB962C8B-B14F-4D97-AF65-F5344CB8AC3E}">
        <p14:creationId xmlns:p14="http://schemas.microsoft.com/office/powerpoint/2010/main" val="35197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2415AA-546E-C4A3-8043-451C05B96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64" y="2838271"/>
            <a:ext cx="7288319" cy="1359949"/>
          </a:xfrm>
          <a:prstGeom prst="rect">
            <a:avLst/>
          </a:prstGeom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07761173-99CB-408B-DE1F-99B14F3FA5EA}"/>
              </a:ext>
            </a:extLst>
          </p:cNvPr>
          <p:cNvCxnSpPr>
            <a:cxnSpLocks/>
          </p:cNvCxnSpPr>
          <p:nvPr/>
        </p:nvCxnSpPr>
        <p:spPr>
          <a:xfrm rot="10800000">
            <a:off x="6856414" y="4038602"/>
            <a:ext cx="1752598" cy="372910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AA978E6-F443-94EE-4D0A-D351DDF33A82}"/>
              </a:ext>
            </a:extLst>
          </p:cNvPr>
          <p:cNvSpPr/>
          <p:nvPr/>
        </p:nvSpPr>
        <p:spPr>
          <a:xfrm>
            <a:off x="207814" y="806948"/>
            <a:ext cx="11824765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the registered E- mail ID</a:t>
            </a:r>
            <a:b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Check the </a:t>
            </a:r>
            <a:r>
              <a:rPr lang="en-US" sz="3600" u="sng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spam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 </a:t>
            </a:r>
            <a:r>
              <a:rPr lang="en-US" sz="3600" u="sng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promotional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folder for the conformation email.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476E3F-EA5F-AAB0-3F83-453EE963DE25}"/>
              </a:ext>
            </a:extLst>
          </p:cNvPr>
          <p:cNvSpPr/>
          <p:nvPr/>
        </p:nvSpPr>
        <p:spPr>
          <a:xfrm>
            <a:off x="6348797" y="4411512"/>
            <a:ext cx="5683782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 selecting the email, click on the link visible, which will </a:t>
            </a:r>
            <a:b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take you to the used login page   </a:t>
            </a:r>
          </a:p>
        </p:txBody>
      </p:sp>
    </p:spTree>
    <p:extLst>
      <p:ext uri="{BB962C8B-B14F-4D97-AF65-F5344CB8AC3E}">
        <p14:creationId xmlns:p14="http://schemas.microsoft.com/office/powerpoint/2010/main" val="19113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D21C6-042D-170C-F6B4-0AAF2B02D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62200"/>
            <a:ext cx="12188825" cy="441064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2A058AD-15E1-F6E5-512E-854DA16B308A}"/>
              </a:ext>
            </a:extLst>
          </p:cNvPr>
          <p:cNvGrpSpPr/>
          <p:nvPr/>
        </p:nvGrpSpPr>
        <p:grpSpPr>
          <a:xfrm>
            <a:off x="515801" y="396346"/>
            <a:ext cx="11157220" cy="4410641"/>
            <a:chOff x="515801" y="396346"/>
            <a:chExt cx="11157220" cy="4410641"/>
          </a:xfrm>
        </p:grpSpPr>
        <p:cxnSp>
          <p:nvCxnSpPr>
            <p:cNvPr id="5" name="Connector: Curved 4">
              <a:extLst>
                <a:ext uri="{FF2B5EF4-FFF2-40B4-BE49-F238E27FC236}">
                  <a16:creationId xmlns:a16="http://schemas.microsoft.com/office/drawing/2014/main" id="{8F5911B2-E289-01D1-15FB-DF20963BDC1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844741" y="3201830"/>
              <a:ext cx="3210313" cy="1"/>
            </a:xfrm>
            <a:prstGeom prst="curvedConnector3">
              <a:avLst>
                <a:gd name="adj1" fmla="val 50000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C1F205-BB31-C313-5FF6-302B4FC28AFF}"/>
                </a:ext>
              </a:extLst>
            </p:cNvPr>
            <p:cNvSpPr/>
            <p:nvPr/>
          </p:nvSpPr>
          <p:spPr>
            <a:xfrm>
              <a:off x="515801" y="396346"/>
              <a:ext cx="11157220" cy="120032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Such a message will be visible, then you can proceed with </a:t>
              </a:r>
              <a:b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entering you registered email ID and password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997D72-39C0-B5C7-9300-3F3E62A3F0C2}"/>
              </a:ext>
            </a:extLst>
          </p:cNvPr>
          <p:cNvGrpSpPr/>
          <p:nvPr/>
        </p:nvGrpSpPr>
        <p:grpSpPr>
          <a:xfrm>
            <a:off x="6764305" y="1643787"/>
            <a:ext cx="4908716" cy="4376015"/>
            <a:chOff x="6764305" y="1643787"/>
            <a:chExt cx="4908716" cy="43760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47813F-4814-DC3A-27C1-23D35083E3B3}"/>
                </a:ext>
              </a:extLst>
            </p:cNvPr>
            <p:cNvSpPr/>
            <p:nvPr/>
          </p:nvSpPr>
          <p:spPr>
            <a:xfrm>
              <a:off x="6764305" y="1643787"/>
              <a:ext cx="4908716" cy="646331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Click “Login” to proceed.</a:t>
              </a:r>
            </a:p>
          </p:txBody>
        </p: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391F637C-5296-3C2C-723C-8383D4407D8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96404" y="3803759"/>
              <a:ext cx="3670086" cy="761999"/>
            </a:xfrm>
            <a:prstGeom prst="curvedConnector3">
              <a:avLst>
                <a:gd name="adj1" fmla="val 104668"/>
              </a:avLst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8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6F35463-A27F-07C1-FDDF-9B73A61D3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612" y="1600200"/>
            <a:ext cx="8229600" cy="2895600"/>
          </a:xfrm>
        </p:spPr>
        <p:txBody>
          <a:bodyPr/>
          <a:lstStyle/>
          <a:p>
            <a:pPr algn="ctr"/>
            <a:r>
              <a:rPr lang="en-US" sz="8000" dirty="0"/>
              <a:t>Congratulation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You have successfully created you account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D79BEE8-CDC8-39B6-81F7-6D9758894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29200"/>
            <a:ext cx="8229600" cy="1219200"/>
          </a:xfrm>
        </p:spPr>
        <p:txBody>
          <a:bodyPr>
            <a:normAutofit/>
          </a:bodyPr>
          <a:lstStyle/>
          <a:p>
            <a:r>
              <a:rPr lang="en-US" sz="2400" b="1" dirty="0"/>
              <a:t>For further quires please contact </a:t>
            </a:r>
            <a:br>
              <a:rPr lang="en-US" sz="2400" b="1" dirty="0"/>
            </a:br>
            <a:r>
              <a:rPr lang="en-US" sz="2400" b="1" dirty="0"/>
              <a:t>Mr. Koshy Cheriyan- </a:t>
            </a:r>
            <a:r>
              <a:rPr lang="en-US" sz="2400" b="1" dirty="0">
                <a:latin typeface="Amasis MT Pro Medium" panose="02040604050005020304" pitchFamily="18" charset="0"/>
              </a:rPr>
              <a:t>8109013609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224</TotalTime>
  <Words>135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Amasis MT Pro Medium</vt:lpstr>
      <vt:lpstr>Arial</vt:lpstr>
      <vt:lpstr>Corbel</vt:lpstr>
      <vt:lpstr>Digital Blue Tunnel 16x9</vt:lpstr>
      <vt:lpstr>Account Creation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  You have successfully created you account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 Creation</dc:title>
  <dc:creator>Sneha</dc:creator>
  <cp:lastModifiedBy>Sneha</cp:lastModifiedBy>
  <cp:revision>1</cp:revision>
  <dcterms:created xsi:type="dcterms:W3CDTF">2022-12-09T05:42:08Z</dcterms:created>
  <dcterms:modified xsi:type="dcterms:W3CDTF">2022-12-09T09:36:02Z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